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6858000" cx="12192000"/>
  <p:notesSz cx="6858000" cy="9144000"/>
  <p:embeddedFontLst>
    <p:embeddedFont>
      <p:font typeface="Andika"/>
      <p:regular r:id="rId12"/>
      <p:bold r:id="rId13"/>
      <p:italic r:id="rId14"/>
      <p:boldItalic r:id="rId15"/>
    </p:embeddedFont>
    <p:embeddedFont>
      <p:font typeface="Berkshire Swash"/>
      <p:regular r:id="rId16"/>
    </p:embeddedFont>
    <p:embeddedFont>
      <p:font typeface="Abril Fatface"/>
      <p:regular r:id="rId17"/>
    </p:embeddedFont>
    <p:embeddedFont>
      <p:font typeface="Poppins"/>
      <p:regular r:id="rId18"/>
      <p:bold r:id="rId19"/>
      <p:italic r:id="rId20"/>
      <p:boldItalic r:id="rId21"/>
    </p:embeddedFont>
    <p:embeddedFont>
      <p:font typeface="Homemade Appl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11" Type="http://schemas.openxmlformats.org/officeDocument/2006/relationships/slide" Target="slides/slide6.xml"/><Relationship Id="rId22" Type="http://schemas.openxmlformats.org/officeDocument/2006/relationships/font" Target="fonts/HomemadeApple-regular.fntdata"/><Relationship Id="rId10" Type="http://schemas.openxmlformats.org/officeDocument/2006/relationships/slide" Target="slides/slide5.xml"/><Relationship Id="rId21" Type="http://schemas.openxmlformats.org/officeDocument/2006/relationships/font" Target="fonts/Poppins-boldItalic.fntdata"/><Relationship Id="rId13" Type="http://schemas.openxmlformats.org/officeDocument/2006/relationships/font" Target="fonts/Andika-bold.fntdata"/><Relationship Id="rId12" Type="http://schemas.openxmlformats.org/officeDocument/2006/relationships/font" Target="fonts/Andik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ndika-boldItalic.fntdata"/><Relationship Id="rId14" Type="http://schemas.openxmlformats.org/officeDocument/2006/relationships/font" Target="fonts/Andika-italic.fntdata"/><Relationship Id="rId17" Type="http://schemas.openxmlformats.org/officeDocument/2006/relationships/font" Target="fonts/AbrilFatface-regular.fntdata"/><Relationship Id="rId16" Type="http://schemas.openxmlformats.org/officeDocument/2006/relationships/font" Target="fonts/BerkshireSwash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oppins-bold.fntdata"/><Relationship Id="rId6" Type="http://schemas.openxmlformats.org/officeDocument/2006/relationships/slide" Target="slides/slide1.xml"/><Relationship Id="rId18" Type="http://schemas.openxmlformats.org/officeDocument/2006/relationships/font" Target="fonts/Poppi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eedave.com/" TargetMode="External"/><Relationship Id="rId3" Type="http://schemas.openxmlformats.org/officeDocument/2006/relationships/hyperlink" Target="https://www.huiranli.com/" TargetMode="External"/><Relationship Id="rId4" Type="http://schemas.openxmlformats.org/officeDocument/2006/relationships/hyperlink" Target="https://www.annadeu.com/" TargetMode="External"/><Relationship Id="rId5" Type="http://schemas.openxmlformats.org/officeDocument/2006/relationships/hyperlink" Target="https://www.michaellatwersky.com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igma.com/proto/xh4QOw1u4noXTm8Ql1kTZ1/VFS-final?type=design&amp;node-id=16-8&amp;t=xGNxW9Htk30NZFfd-0&amp;scaling=scale-down&amp;page-id=0%3A1&amp;starting-point-node-id=16%3A8&amp;show-proto-sidebar=1" TargetMode="External"/><Relationship Id="rId3" Type="http://schemas.openxmlformats.org/officeDocument/2006/relationships/hyperlink" Target="https://www.figma.com/proto/U2IKl64TuSuAGSBXYSmBNF/Mobile-wireframe?type=design&amp;node-id=1-2&amp;t=ryWIR7afoWxKA9FR-0&amp;scaling=scale-down&amp;page-id=0%3A1&amp;starting-point-node-id=1%3A2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073618e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073618e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6ce9e97b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e6ce9e97b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073618e6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073618e6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https://www.leedave.com/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https://www.huiranli.com/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https://www.annadeu.com/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https://www.michaellatwersky.com/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073618e6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073618e6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073618e6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073618e6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a70be6b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a70be6b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https://www.figma.com/proto/xh4QOw1u4noXTm8Ql1kTZ1/VFS-final?type=design&amp;node-id=16-8&amp;t=xGNxW9Htk30NZFfd-0&amp;scaling=scale-down&amp;page-id=0%3A1&amp;starting-point-node-id=16%3A8&amp;show-proto-sidebar=1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https://www.figma.com/proto/U2IKl64TuSuAGSBXYSmBNF/Mobile-wireframe?type=design&amp;node-id=1-2&amp;t=ryWIR7afoWxKA9FR-0&amp;scaling=scale-down&amp;page-id=0%3A1&amp;starting-point-node-id=1%3A2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1.png"/><Relationship Id="rId11" Type="http://schemas.openxmlformats.org/officeDocument/2006/relationships/image" Target="../media/image9.png"/><Relationship Id="rId10" Type="http://schemas.openxmlformats.org/officeDocument/2006/relationships/image" Target="../media/image2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65275" y="5212900"/>
            <a:ext cx="6735900" cy="586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565275" y="1591950"/>
            <a:ext cx="6735900" cy="3523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ldrich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" name="Google Shape;13;p2"/>
          <p:cNvSpPr/>
          <p:nvPr>
            <p:ph idx="2" type="pic"/>
          </p:nvPr>
        </p:nvSpPr>
        <p:spPr>
          <a:xfrm>
            <a:off x="7558750" y="353250"/>
            <a:ext cx="4315500" cy="61515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14" name="Google Shape;14;p2"/>
          <p:cNvCxnSpPr/>
          <p:nvPr/>
        </p:nvCxnSpPr>
        <p:spPr>
          <a:xfrm>
            <a:off x="127875" y="419375"/>
            <a:ext cx="1687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401850" y="120300"/>
            <a:ext cx="0" cy="1757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imeline">
  <p:cSld name="CUSTOM_14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idx="1" type="subTitle"/>
          </p:nvPr>
        </p:nvSpPr>
        <p:spPr>
          <a:xfrm>
            <a:off x="558475" y="2195075"/>
            <a:ext cx="15564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87" name="Google Shape;87;p11"/>
          <p:cNvSpPr txBox="1"/>
          <p:nvPr>
            <p:ph idx="2" type="subTitle"/>
          </p:nvPr>
        </p:nvSpPr>
        <p:spPr>
          <a:xfrm>
            <a:off x="558475" y="2947681"/>
            <a:ext cx="15564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88" name="Google Shape;88;p11"/>
          <p:cNvSpPr txBox="1"/>
          <p:nvPr>
            <p:ph idx="3" type="subTitle"/>
          </p:nvPr>
        </p:nvSpPr>
        <p:spPr>
          <a:xfrm>
            <a:off x="558475" y="3700288"/>
            <a:ext cx="15564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89" name="Google Shape;89;p11"/>
          <p:cNvSpPr txBox="1"/>
          <p:nvPr>
            <p:ph idx="4" type="subTitle"/>
          </p:nvPr>
        </p:nvSpPr>
        <p:spPr>
          <a:xfrm>
            <a:off x="558475" y="4452894"/>
            <a:ext cx="15564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90" name="Google Shape;90;p11"/>
          <p:cNvSpPr txBox="1"/>
          <p:nvPr>
            <p:ph idx="5" type="subTitle"/>
          </p:nvPr>
        </p:nvSpPr>
        <p:spPr>
          <a:xfrm>
            <a:off x="558475" y="5205500"/>
            <a:ext cx="15564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91" name="Google Shape;91;p11"/>
          <p:cNvSpPr txBox="1"/>
          <p:nvPr>
            <p:ph type="title"/>
          </p:nvPr>
        </p:nvSpPr>
        <p:spPr>
          <a:xfrm>
            <a:off x="558475" y="663775"/>
            <a:ext cx="83922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92" name="Google Shape;92;p11"/>
          <p:cNvSpPr txBox="1"/>
          <p:nvPr>
            <p:ph idx="6" type="body"/>
          </p:nvPr>
        </p:nvSpPr>
        <p:spPr>
          <a:xfrm>
            <a:off x="3184650" y="2195075"/>
            <a:ext cx="5766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3" name="Google Shape;93;p11"/>
          <p:cNvSpPr txBox="1"/>
          <p:nvPr>
            <p:ph idx="7" type="body"/>
          </p:nvPr>
        </p:nvSpPr>
        <p:spPr>
          <a:xfrm>
            <a:off x="3184650" y="2945450"/>
            <a:ext cx="5766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4" name="Google Shape;94;p11"/>
          <p:cNvSpPr txBox="1"/>
          <p:nvPr>
            <p:ph idx="8" type="body"/>
          </p:nvPr>
        </p:nvSpPr>
        <p:spPr>
          <a:xfrm>
            <a:off x="3184650" y="3695825"/>
            <a:ext cx="5766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5" name="Google Shape;95;p11"/>
          <p:cNvSpPr txBox="1"/>
          <p:nvPr>
            <p:ph idx="9" type="body"/>
          </p:nvPr>
        </p:nvSpPr>
        <p:spPr>
          <a:xfrm>
            <a:off x="3184650" y="4446200"/>
            <a:ext cx="5766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6" name="Google Shape;96;p11"/>
          <p:cNvSpPr txBox="1"/>
          <p:nvPr>
            <p:ph idx="13" type="body"/>
          </p:nvPr>
        </p:nvSpPr>
        <p:spPr>
          <a:xfrm>
            <a:off x="3184650" y="5196575"/>
            <a:ext cx="5766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97" name="Google Shape;97;p11"/>
          <p:cNvGrpSpPr/>
          <p:nvPr/>
        </p:nvGrpSpPr>
        <p:grpSpPr>
          <a:xfrm>
            <a:off x="127875" y="4882800"/>
            <a:ext cx="1687800" cy="1757400"/>
            <a:chOff x="127875" y="4882800"/>
            <a:chExt cx="1687800" cy="1757400"/>
          </a:xfrm>
        </p:grpSpPr>
        <p:cxnSp>
          <p:nvCxnSpPr>
            <p:cNvPr id="98" name="Google Shape;98;p11"/>
            <p:cNvCxnSpPr/>
            <p:nvPr/>
          </p:nvCxnSpPr>
          <p:spPr>
            <a:xfrm>
              <a:off x="127875" y="6341125"/>
              <a:ext cx="168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11"/>
            <p:cNvCxnSpPr/>
            <p:nvPr/>
          </p:nvCxnSpPr>
          <p:spPr>
            <a:xfrm rot="10800000">
              <a:off x="401850" y="4882800"/>
              <a:ext cx="0" cy="1757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1 Title and text left">
  <p:cSld name="CUSTOM_15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title"/>
          </p:nvPr>
        </p:nvSpPr>
        <p:spPr>
          <a:xfrm>
            <a:off x="876425" y="1981100"/>
            <a:ext cx="5581500" cy="1264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876525" y="3438950"/>
            <a:ext cx="55815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 algn="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103" name="Google Shape;103;p12"/>
          <p:cNvGrpSpPr/>
          <p:nvPr/>
        </p:nvGrpSpPr>
        <p:grpSpPr>
          <a:xfrm>
            <a:off x="127875" y="4882800"/>
            <a:ext cx="1687800" cy="1757400"/>
            <a:chOff x="127875" y="4882800"/>
            <a:chExt cx="1687800" cy="1757400"/>
          </a:xfrm>
        </p:grpSpPr>
        <p:cxnSp>
          <p:nvCxnSpPr>
            <p:cNvPr id="104" name="Google Shape;104;p12"/>
            <p:cNvCxnSpPr/>
            <p:nvPr/>
          </p:nvCxnSpPr>
          <p:spPr>
            <a:xfrm>
              <a:off x="127875" y="6341125"/>
              <a:ext cx="168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12"/>
            <p:cNvCxnSpPr/>
            <p:nvPr/>
          </p:nvCxnSpPr>
          <p:spPr>
            <a:xfrm rot="10800000">
              <a:off x="401850" y="4882800"/>
              <a:ext cx="0" cy="1757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06" name="Google Shape;106;p12"/>
          <p:cNvCxnSpPr/>
          <p:nvPr/>
        </p:nvCxnSpPr>
        <p:spPr>
          <a:xfrm rot="10800000">
            <a:off x="10338675" y="419375"/>
            <a:ext cx="1687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2"/>
          <p:cNvCxnSpPr/>
          <p:nvPr/>
        </p:nvCxnSpPr>
        <p:spPr>
          <a:xfrm>
            <a:off x="11752500" y="120300"/>
            <a:ext cx="0" cy="1757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Title and text right">
  <p:cSld name="CUSTOM_16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>
            <p:ph type="title"/>
          </p:nvPr>
        </p:nvSpPr>
        <p:spPr>
          <a:xfrm>
            <a:off x="4918988" y="2122000"/>
            <a:ext cx="5581500" cy="124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1" type="body"/>
          </p:nvPr>
        </p:nvSpPr>
        <p:spPr>
          <a:xfrm>
            <a:off x="4919088" y="3503650"/>
            <a:ext cx="55815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cxnSp>
        <p:nvCxnSpPr>
          <p:cNvPr id="111" name="Google Shape;111;p13"/>
          <p:cNvCxnSpPr/>
          <p:nvPr/>
        </p:nvCxnSpPr>
        <p:spPr>
          <a:xfrm rot="10800000">
            <a:off x="10338675" y="6341125"/>
            <a:ext cx="1687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3"/>
          <p:cNvCxnSpPr/>
          <p:nvPr/>
        </p:nvCxnSpPr>
        <p:spPr>
          <a:xfrm rot="10800000">
            <a:off x="11752500" y="4882800"/>
            <a:ext cx="0" cy="1757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3"/>
          <p:cNvCxnSpPr/>
          <p:nvPr/>
        </p:nvCxnSpPr>
        <p:spPr>
          <a:xfrm>
            <a:off x="127875" y="419375"/>
            <a:ext cx="1687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3"/>
          <p:cNvCxnSpPr/>
          <p:nvPr/>
        </p:nvCxnSpPr>
        <p:spPr>
          <a:xfrm>
            <a:off x="401850" y="120300"/>
            <a:ext cx="0" cy="1757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Just title">
  <p:cSld name="CUSTOM_2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9" name="Google Shape;119;p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 txBox="1"/>
            <p:nvPr/>
          </p:nvSpPr>
          <p:spPr>
            <a:xfrm>
              <a:off x="463500" y="2858044"/>
              <a:ext cx="89565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21" name="Google Shape;121;p15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22" name="Google Shape;122;p15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5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5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5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5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127" name="Google Shape;127;p15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6072725" y="1583975"/>
            <a:ext cx="5322600" cy="132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6072700" y="2988275"/>
            <a:ext cx="5322600" cy="223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3"/>
          <p:cNvSpPr/>
          <p:nvPr>
            <p:ph idx="2" type="pic"/>
          </p:nvPr>
        </p:nvSpPr>
        <p:spPr>
          <a:xfrm>
            <a:off x="1038225" y="775050"/>
            <a:ext cx="3896700" cy="5537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20" name="Google Shape;20;p3"/>
          <p:cNvCxnSpPr/>
          <p:nvPr/>
        </p:nvCxnSpPr>
        <p:spPr>
          <a:xfrm>
            <a:off x="127875" y="419375"/>
            <a:ext cx="1687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>
            <a:off x="401850" y="120300"/>
            <a:ext cx="0" cy="1757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rot="10800000">
            <a:off x="10338675" y="6341125"/>
            <a:ext cx="1687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3"/>
          <p:cNvCxnSpPr/>
          <p:nvPr/>
        </p:nvCxnSpPr>
        <p:spPr>
          <a:xfrm rot="10800000">
            <a:off x="11752500" y="4882800"/>
            <a:ext cx="0" cy="1757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Six columns">
  <p:cSld name="CUSTOM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4"/>
          <p:cNvCxnSpPr/>
          <p:nvPr/>
        </p:nvCxnSpPr>
        <p:spPr>
          <a:xfrm rot="10800000">
            <a:off x="10338675" y="6341125"/>
            <a:ext cx="1687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" name="Google Shape;26;p4"/>
          <p:cNvCxnSpPr/>
          <p:nvPr/>
        </p:nvCxnSpPr>
        <p:spPr>
          <a:xfrm rot="10800000">
            <a:off x="11752500" y="4882800"/>
            <a:ext cx="0" cy="1757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127875" y="419375"/>
            <a:ext cx="1687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401850" y="120300"/>
            <a:ext cx="0" cy="1757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4"/>
          <p:cNvSpPr txBox="1"/>
          <p:nvPr>
            <p:ph type="title"/>
          </p:nvPr>
        </p:nvSpPr>
        <p:spPr>
          <a:xfrm>
            <a:off x="4686575" y="751875"/>
            <a:ext cx="70149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4686575" y="2761419"/>
            <a:ext cx="31671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2" type="body"/>
          </p:nvPr>
        </p:nvSpPr>
        <p:spPr>
          <a:xfrm>
            <a:off x="8491258" y="2761419"/>
            <a:ext cx="31671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3" type="body"/>
          </p:nvPr>
        </p:nvSpPr>
        <p:spPr>
          <a:xfrm>
            <a:off x="8491258" y="4533076"/>
            <a:ext cx="31671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4" type="title"/>
          </p:nvPr>
        </p:nvSpPr>
        <p:spPr>
          <a:xfrm>
            <a:off x="4686575" y="2065650"/>
            <a:ext cx="31671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5" type="title"/>
          </p:nvPr>
        </p:nvSpPr>
        <p:spPr>
          <a:xfrm>
            <a:off x="8491258" y="2065650"/>
            <a:ext cx="31671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6" type="title"/>
          </p:nvPr>
        </p:nvSpPr>
        <p:spPr>
          <a:xfrm>
            <a:off x="8491258" y="3837307"/>
            <a:ext cx="31671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7" type="body"/>
          </p:nvPr>
        </p:nvSpPr>
        <p:spPr>
          <a:xfrm>
            <a:off x="4686575" y="4533067"/>
            <a:ext cx="31671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8" type="title"/>
          </p:nvPr>
        </p:nvSpPr>
        <p:spPr>
          <a:xfrm>
            <a:off x="4686575" y="3837298"/>
            <a:ext cx="3167100" cy="69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8" name="Google Shape;38;p4"/>
          <p:cNvSpPr/>
          <p:nvPr>
            <p:ph idx="9" type="pic"/>
          </p:nvPr>
        </p:nvSpPr>
        <p:spPr>
          <a:xfrm>
            <a:off x="442625" y="369525"/>
            <a:ext cx="3729300" cy="6106500"/>
          </a:xfrm>
          <a:prstGeom prst="round2Diag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2162975" y="2486800"/>
            <a:ext cx="8228700" cy="2066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2582675" y="4857700"/>
            <a:ext cx="7389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42" name="Google Shape;42;p5"/>
          <p:cNvGrpSpPr/>
          <p:nvPr/>
        </p:nvGrpSpPr>
        <p:grpSpPr>
          <a:xfrm>
            <a:off x="10338675" y="4882800"/>
            <a:ext cx="1687800" cy="1757400"/>
            <a:chOff x="10338675" y="4882800"/>
            <a:chExt cx="1687800" cy="1757400"/>
          </a:xfrm>
        </p:grpSpPr>
        <p:cxnSp>
          <p:nvCxnSpPr>
            <p:cNvPr id="43" name="Google Shape;43;p5"/>
            <p:cNvCxnSpPr/>
            <p:nvPr/>
          </p:nvCxnSpPr>
          <p:spPr>
            <a:xfrm rot="10800000">
              <a:off x="10338675" y="6341125"/>
              <a:ext cx="168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" name="Google Shape;44;p5"/>
            <p:cNvCxnSpPr/>
            <p:nvPr/>
          </p:nvCxnSpPr>
          <p:spPr>
            <a:xfrm rot="10800000">
              <a:off x="11752500" y="4882800"/>
              <a:ext cx="0" cy="1757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5" name="Google Shape;45;p5"/>
          <p:cNvCxnSpPr/>
          <p:nvPr/>
        </p:nvCxnSpPr>
        <p:spPr>
          <a:xfrm>
            <a:off x="127875" y="419375"/>
            <a:ext cx="1687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" name="Google Shape;46;p5"/>
          <p:cNvCxnSpPr/>
          <p:nvPr/>
        </p:nvCxnSpPr>
        <p:spPr>
          <a:xfrm>
            <a:off x="401850" y="120300"/>
            <a:ext cx="0" cy="1757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Two columns">
  <p:cSld name="CUSTOM_4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285600" y="213150"/>
            <a:ext cx="11620800" cy="6431700"/>
          </a:xfrm>
          <a:prstGeom prst="round2DiagRect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>
            <p:ph type="title"/>
          </p:nvPr>
        </p:nvSpPr>
        <p:spPr>
          <a:xfrm>
            <a:off x="873350" y="836300"/>
            <a:ext cx="105519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" type="body"/>
          </p:nvPr>
        </p:nvSpPr>
        <p:spPr>
          <a:xfrm>
            <a:off x="873350" y="2051385"/>
            <a:ext cx="4960800" cy="381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2" type="body"/>
          </p:nvPr>
        </p:nvSpPr>
        <p:spPr>
          <a:xfrm>
            <a:off x="6464148" y="2037000"/>
            <a:ext cx="4961100" cy="381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cxnSp>
        <p:nvCxnSpPr>
          <p:cNvPr id="52" name="Google Shape;52;p6"/>
          <p:cNvCxnSpPr/>
          <p:nvPr/>
        </p:nvCxnSpPr>
        <p:spPr>
          <a:xfrm rot="10800000">
            <a:off x="10338675" y="419375"/>
            <a:ext cx="1687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6"/>
          <p:cNvCxnSpPr/>
          <p:nvPr/>
        </p:nvCxnSpPr>
        <p:spPr>
          <a:xfrm>
            <a:off x="11752500" y="120300"/>
            <a:ext cx="0" cy="1757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One column">
  <p:cSld name="CUSTOM_5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27875" y="4882800"/>
            <a:ext cx="1687800" cy="1757400"/>
            <a:chOff x="127875" y="4882800"/>
            <a:chExt cx="1687800" cy="1757400"/>
          </a:xfrm>
        </p:grpSpPr>
        <p:cxnSp>
          <p:nvCxnSpPr>
            <p:cNvPr id="56" name="Google Shape;56;p7"/>
            <p:cNvCxnSpPr/>
            <p:nvPr/>
          </p:nvCxnSpPr>
          <p:spPr>
            <a:xfrm>
              <a:off x="127875" y="6341125"/>
              <a:ext cx="168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7"/>
            <p:cNvCxnSpPr/>
            <p:nvPr/>
          </p:nvCxnSpPr>
          <p:spPr>
            <a:xfrm rot="10800000">
              <a:off x="401850" y="4882800"/>
              <a:ext cx="0" cy="1757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8" name="Google Shape;58;p7"/>
          <p:cNvCxnSpPr/>
          <p:nvPr/>
        </p:nvCxnSpPr>
        <p:spPr>
          <a:xfrm rot="10800000">
            <a:off x="10338675" y="419375"/>
            <a:ext cx="1687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7"/>
          <p:cNvCxnSpPr/>
          <p:nvPr/>
        </p:nvCxnSpPr>
        <p:spPr>
          <a:xfrm>
            <a:off x="11752500" y="120300"/>
            <a:ext cx="0" cy="1757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7"/>
          <p:cNvSpPr txBox="1"/>
          <p:nvPr>
            <p:ph type="title"/>
          </p:nvPr>
        </p:nvSpPr>
        <p:spPr>
          <a:xfrm>
            <a:off x="4997175" y="1286000"/>
            <a:ext cx="63759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4997175" y="2410600"/>
            <a:ext cx="6375900" cy="304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Big Title">
  <p:cSld name="CUSTOM_6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4" name="Google Shape;64;p8"/>
          <p:cNvSpPr txBox="1"/>
          <p:nvPr>
            <p:ph idx="1" type="subTitle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cxnSp>
        <p:nvCxnSpPr>
          <p:cNvPr id="65" name="Google Shape;65;p8"/>
          <p:cNvCxnSpPr/>
          <p:nvPr/>
        </p:nvCxnSpPr>
        <p:spPr>
          <a:xfrm rot="10800000">
            <a:off x="10338675" y="6341125"/>
            <a:ext cx="1687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8"/>
          <p:cNvCxnSpPr/>
          <p:nvPr/>
        </p:nvCxnSpPr>
        <p:spPr>
          <a:xfrm rot="10800000">
            <a:off x="11752500" y="4882800"/>
            <a:ext cx="0" cy="1757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8"/>
          <p:cNvCxnSpPr/>
          <p:nvPr/>
        </p:nvCxnSpPr>
        <p:spPr>
          <a:xfrm>
            <a:off x="127875" y="419375"/>
            <a:ext cx="1687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8"/>
          <p:cNvCxnSpPr/>
          <p:nvPr/>
        </p:nvCxnSpPr>
        <p:spPr>
          <a:xfrm>
            <a:off x="401850" y="120300"/>
            <a:ext cx="0" cy="1757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>
            <p:ph idx="1" type="subTitle"/>
          </p:nvPr>
        </p:nvSpPr>
        <p:spPr>
          <a:xfrm>
            <a:off x="1189052" y="4858875"/>
            <a:ext cx="26589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1" name="Google Shape;71;p9"/>
          <p:cNvSpPr txBox="1"/>
          <p:nvPr>
            <p:ph idx="2" type="subTitle"/>
          </p:nvPr>
        </p:nvSpPr>
        <p:spPr>
          <a:xfrm>
            <a:off x="4713302" y="4858875"/>
            <a:ext cx="26589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2" name="Google Shape;72;p9"/>
          <p:cNvSpPr txBox="1"/>
          <p:nvPr>
            <p:ph idx="3" type="subTitle"/>
          </p:nvPr>
        </p:nvSpPr>
        <p:spPr>
          <a:xfrm>
            <a:off x="8237552" y="4858875"/>
            <a:ext cx="26586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3" name="Google Shape;73;p9"/>
          <p:cNvSpPr txBox="1"/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4" type="body"/>
          </p:nvPr>
        </p:nvSpPr>
        <p:spPr>
          <a:xfrm>
            <a:off x="1189050" y="5348377"/>
            <a:ext cx="2658900" cy="1135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75" name="Google Shape;75;p9"/>
          <p:cNvSpPr txBox="1"/>
          <p:nvPr>
            <p:ph idx="5" type="body"/>
          </p:nvPr>
        </p:nvSpPr>
        <p:spPr>
          <a:xfrm>
            <a:off x="4713300" y="5348377"/>
            <a:ext cx="2658900" cy="113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76" name="Google Shape;76;p9"/>
          <p:cNvSpPr txBox="1"/>
          <p:nvPr>
            <p:ph idx="6" type="body"/>
          </p:nvPr>
        </p:nvSpPr>
        <p:spPr>
          <a:xfrm>
            <a:off x="8237550" y="5348377"/>
            <a:ext cx="2658900" cy="113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cxnSp>
        <p:nvCxnSpPr>
          <p:cNvPr id="77" name="Google Shape;77;p9"/>
          <p:cNvCxnSpPr/>
          <p:nvPr/>
        </p:nvCxnSpPr>
        <p:spPr>
          <a:xfrm>
            <a:off x="127875" y="419375"/>
            <a:ext cx="1687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9"/>
          <p:cNvCxnSpPr/>
          <p:nvPr/>
        </p:nvCxnSpPr>
        <p:spPr>
          <a:xfrm>
            <a:off x="401850" y="120300"/>
            <a:ext cx="0" cy="999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9"/>
          <p:cNvCxnSpPr/>
          <p:nvPr/>
        </p:nvCxnSpPr>
        <p:spPr>
          <a:xfrm rot="10800000">
            <a:off x="10338675" y="419375"/>
            <a:ext cx="1687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9"/>
          <p:cNvCxnSpPr/>
          <p:nvPr/>
        </p:nvCxnSpPr>
        <p:spPr>
          <a:xfrm>
            <a:off x="11752500" y="120300"/>
            <a:ext cx="0" cy="1627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Text and Image">
  <p:cSld name="CUSTOM_9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type="title"/>
          </p:nvPr>
        </p:nvSpPr>
        <p:spPr>
          <a:xfrm>
            <a:off x="925500" y="1946013"/>
            <a:ext cx="5170500" cy="799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83" name="Google Shape;83;p10"/>
          <p:cNvSpPr txBox="1"/>
          <p:nvPr>
            <p:ph idx="1" type="subTitle"/>
          </p:nvPr>
        </p:nvSpPr>
        <p:spPr>
          <a:xfrm>
            <a:off x="439850" y="4343238"/>
            <a:ext cx="38751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10"/>
          <p:cNvSpPr/>
          <p:nvPr>
            <p:ph idx="2" type="pic"/>
          </p:nvPr>
        </p:nvSpPr>
        <p:spPr>
          <a:xfrm>
            <a:off x="4572000" y="1040950"/>
            <a:ext cx="6981900" cy="447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rkshire Swash"/>
              <a:buNone/>
              <a:defRPr sz="4000">
                <a:solidFill>
                  <a:schemeClr val="dk1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rkshire Swash"/>
              <a:buNone/>
              <a:defRPr sz="4000">
                <a:solidFill>
                  <a:schemeClr val="dk1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rkshire Swash"/>
              <a:buNone/>
              <a:defRPr sz="4000">
                <a:solidFill>
                  <a:schemeClr val="dk1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rkshire Swash"/>
              <a:buNone/>
              <a:defRPr sz="4000">
                <a:solidFill>
                  <a:schemeClr val="dk1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rkshire Swash"/>
              <a:buNone/>
              <a:defRPr sz="4000">
                <a:solidFill>
                  <a:schemeClr val="dk1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rkshire Swash"/>
              <a:buNone/>
              <a:defRPr sz="4000">
                <a:solidFill>
                  <a:schemeClr val="dk1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rkshire Swash"/>
              <a:buNone/>
              <a:defRPr sz="4000">
                <a:solidFill>
                  <a:schemeClr val="dk1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rkshire Swash"/>
              <a:buNone/>
              <a:defRPr sz="4000">
                <a:solidFill>
                  <a:schemeClr val="dk1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rkshire Swash"/>
              <a:buNone/>
              <a:defRPr sz="4000">
                <a:solidFill>
                  <a:schemeClr val="dk1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dika"/>
              <a:buChar char="●"/>
              <a:defRPr sz="1900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dika"/>
              <a:buChar char="○"/>
              <a:defRPr sz="1900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dika"/>
              <a:buChar char="■"/>
              <a:defRPr sz="1900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dika"/>
              <a:buChar char="●"/>
              <a:defRPr sz="1900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dika"/>
              <a:buChar char="○"/>
              <a:defRPr sz="1900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dika"/>
              <a:buChar char="■"/>
              <a:defRPr sz="1900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dika"/>
              <a:buChar char="●"/>
              <a:defRPr sz="1900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dika"/>
              <a:buChar char="○"/>
              <a:defRPr sz="1900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ndika"/>
              <a:buChar char="■"/>
              <a:defRPr sz="1900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>
            <a:off x="7415475" y="198450"/>
            <a:ext cx="4316100" cy="61539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 txBox="1"/>
          <p:nvPr>
            <p:ph type="title"/>
          </p:nvPr>
        </p:nvSpPr>
        <p:spPr>
          <a:xfrm>
            <a:off x="565275" y="1591950"/>
            <a:ext cx="6735900" cy="3523800"/>
          </a:xfrm>
          <a:prstGeom prst="rect">
            <a:avLst/>
          </a:prstGeom>
          <a:effectLst>
            <a:outerShdw rotWithShape="0" algn="bl" dir="19980000" dist="476250">
              <a:schemeClr val="lt2"/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Midterm</a:t>
            </a:r>
            <a:r>
              <a:rPr lang="en"/>
              <a:t> project proposal</a:t>
            </a:r>
            <a:endParaRPr/>
          </a:p>
        </p:txBody>
      </p:sp>
      <p:sp>
        <p:nvSpPr>
          <p:cNvPr id="134" name="Google Shape;134;p16"/>
          <p:cNvSpPr txBox="1"/>
          <p:nvPr>
            <p:ph idx="1" type="subTitle"/>
          </p:nvPr>
        </p:nvSpPr>
        <p:spPr>
          <a:xfrm>
            <a:off x="565275" y="5212900"/>
            <a:ext cx="6735900" cy="586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Katherine Li</a:t>
            </a:r>
            <a:endParaRPr/>
          </a:p>
        </p:txBody>
      </p:sp>
      <p:pic>
        <p:nvPicPr>
          <p:cNvPr id="135" name="Google Shape;135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556" l="7918" r="9162" t="9665"/>
          <a:stretch/>
        </p:blipFill>
        <p:spPr>
          <a:xfrm>
            <a:off x="7558750" y="353250"/>
            <a:ext cx="4315500" cy="6151500"/>
          </a:xfrm>
          <a:prstGeom prst="round2SameRect">
            <a:avLst>
              <a:gd fmla="val 50000" name="adj1"/>
              <a:gd fmla="val 0" name="adj2"/>
            </a:avLst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" name="Google Shape;136;p16"/>
          <p:cNvSpPr/>
          <p:nvPr/>
        </p:nvSpPr>
        <p:spPr>
          <a:xfrm>
            <a:off x="6762825" y="198450"/>
            <a:ext cx="795926" cy="934917"/>
          </a:xfrm>
          <a:custGeom>
            <a:rect b="b" l="l" r="r" t="t"/>
            <a:pathLst>
              <a:path extrusionOk="0" h="434340" w="434339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11298575" y="5569825"/>
            <a:ext cx="795926" cy="934917"/>
          </a:xfrm>
          <a:custGeom>
            <a:rect b="b" l="l" r="r" t="t"/>
            <a:pathLst>
              <a:path extrusionOk="0" h="434340" w="434339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11595000" y="198450"/>
            <a:ext cx="499490" cy="586359"/>
          </a:xfrm>
          <a:custGeom>
            <a:rect b="b" l="l" r="r" t="t"/>
            <a:pathLst>
              <a:path extrusionOk="0" h="434340" w="434339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3965775" y="4036900"/>
            <a:ext cx="826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>
            <a:off x="1605875" y="815800"/>
            <a:ext cx="4788300" cy="763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 txBox="1"/>
          <p:nvPr>
            <p:ph type="title"/>
          </p:nvPr>
        </p:nvSpPr>
        <p:spPr>
          <a:xfrm>
            <a:off x="1850650" y="815800"/>
            <a:ext cx="4358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Concept/Theme</a:t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 flipH="1">
            <a:off x="273703" y="6170053"/>
            <a:ext cx="431081" cy="507092"/>
          </a:xfrm>
          <a:custGeom>
            <a:rect b="b" l="l" r="r" t="t"/>
            <a:pathLst>
              <a:path extrusionOk="0" h="434340" w="434339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/>
          <p:nvPr/>
        </p:nvSpPr>
        <p:spPr>
          <a:xfrm flipH="1">
            <a:off x="307389" y="5462275"/>
            <a:ext cx="363759" cy="427825"/>
          </a:xfrm>
          <a:custGeom>
            <a:rect b="b" l="l" r="r" t="t"/>
            <a:pathLst>
              <a:path extrusionOk="0" h="434340" w="434339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593521" y="5730856"/>
            <a:ext cx="579843" cy="681914"/>
          </a:xfrm>
          <a:custGeom>
            <a:rect b="b" l="l" r="r" t="t"/>
            <a:pathLst>
              <a:path extrusionOk="0" h="434340" w="434339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1605875" y="1907275"/>
            <a:ext cx="3000000" cy="21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dika"/>
              <a:buChar char="●"/>
            </a:pPr>
            <a:r>
              <a:rPr lang="en" sz="19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Portfolio site</a:t>
            </a:r>
            <a:endParaRPr sz="1900"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dika"/>
              <a:buChar char="○"/>
            </a:pPr>
            <a:r>
              <a:rPr lang="en" sz="19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Demonstrate previous projects</a:t>
            </a:r>
            <a:endParaRPr sz="1900"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dika"/>
              <a:buChar char="○"/>
            </a:pPr>
            <a:r>
              <a:rPr lang="en" sz="19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Who i am</a:t>
            </a:r>
            <a:endParaRPr sz="1900"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dika"/>
              <a:buChar char="○"/>
            </a:pPr>
            <a:r>
              <a:rPr lang="en" sz="19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Simple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1565057" y="938478"/>
            <a:ext cx="431081" cy="507092"/>
          </a:xfrm>
          <a:custGeom>
            <a:rect b="b" l="l" r="r" t="t"/>
            <a:pathLst>
              <a:path extrusionOk="0" h="434340" w="434339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11598694" y="230700"/>
            <a:ext cx="363759" cy="427825"/>
          </a:xfrm>
          <a:custGeom>
            <a:rect b="b" l="l" r="r" t="t"/>
            <a:pathLst>
              <a:path extrusionOk="0" h="434340" w="434339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/>
          <p:nvPr/>
        </p:nvSpPr>
        <p:spPr>
          <a:xfrm flipH="1">
            <a:off x="11096478" y="499281"/>
            <a:ext cx="579843" cy="681914"/>
          </a:xfrm>
          <a:custGeom>
            <a:rect b="b" l="l" r="r" t="t"/>
            <a:pathLst>
              <a:path extrusionOk="0" h="434340" w="434339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/>
          <p:nvPr/>
        </p:nvSpPr>
        <p:spPr>
          <a:xfrm flipH="1">
            <a:off x="273703" y="6170053"/>
            <a:ext cx="431081" cy="507092"/>
          </a:xfrm>
          <a:custGeom>
            <a:rect b="b" l="l" r="r" t="t"/>
            <a:pathLst>
              <a:path extrusionOk="0" h="434340" w="434339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/>
          <p:nvPr/>
        </p:nvSpPr>
        <p:spPr>
          <a:xfrm flipH="1">
            <a:off x="307389" y="5462275"/>
            <a:ext cx="363759" cy="427825"/>
          </a:xfrm>
          <a:custGeom>
            <a:rect b="b" l="l" r="r" t="t"/>
            <a:pathLst>
              <a:path extrusionOk="0" h="434340" w="434339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593521" y="5730856"/>
            <a:ext cx="579843" cy="681914"/>
          </a:xfrm>
          <a:custGeom>
            <a:rect b="b" l="l" r="r" t="t"/>
            <a:pathLst>
              <a:path extrusionOk="0" h="434340" w="434339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125" y="925475"/>
            <a:ext cx="4449777" cy="24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975" y="862275"/>
            <a:ext cx="4449766" cy="24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2975" y="3675726"/>
            <a:ext cx="4449777" cy="249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6050" y="3675750"/>
            <a:ext cx="4449766" cy="24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/>
          <p:nvPr/>
        </p:nvSpPr>
        <p:spPr>
          <a:xfrm>
            <a:off x="898350" y="789775"/>
            <a:ext cx="4076700" cy="763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 txBox="1"/>
          <p:nvPr>
            <p:ph type="title"/>
          </p:nvPr>
        </p:nvSpPr>
        <p:spPr>
          <a:xfrm>
            <a:off x="1075600" y="792175"/>
            <a:ext cx="37089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Color&amp;Type</a:t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11006437" y="1556900"/>
            <a:ext cx="591787" cy="696030"/>
          </a:xfrm>
          <a:custGeom>
            <a:rect b="b" l="l" r="r" t="t"/>
            <a:pathLst>
              <a:path extrusionOk="0" h="434340" w="434339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11052575" y="586075"/>
            <a:ext cx="499490" cy="586359"/>
          </a:xfrm>
          <a:custGeom>
            <a:rect b="b" l="l" r="r" t="t"/>
            <a:pathLst>
              <a:path extrusionOk="0" h="434340" w="434339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9"/>
          <p:cNvSpPr/>
          <p:nvPr/>
        </p:nvSpPr>
        <p:spPr>
          <a:xfrm flipH="1">
            <a:off x="10363125" y="954475"/>
            <a:ext cx="795926" cy="934917"/>
          </a:xfrm>
          <a:custGeom>
            <a:rect b="b" l="l" r="r" t="t"/>
            <a:pathLst>
              <a:path extrusionOk="0" h="434340" w="434339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000" y="1889405"/>
            <a:ext cx="5705475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/>
          <p:nvPr/>
        </p:nvSpPr>
        <p:spPr>
          <a:xfrm>
            <a:off x="704775" y="836300"/>
            <a:ext cx="4076700" cy="763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"/>
          <p:cNvSpPr txBox="1"/>
          <p:nvPr>
            <p:ph type="title"/>
          </p:nvPr>
        </p:nvSpPr>
        <p:spPr>
          <a:xfrm>
            <a:off x="873350" y="836300"/>
            <a:ext cx="105519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</a:t>
            </a:r>
            <a:endParaRPr/>
          </a:p>
        </p:txBody>
      </p:sp>
      <p:sp>
        <p:nvSpPr>
          <p:cNvPr id="180" name="Google Shape;180;p20"/>
          <p:cNvSpPr txBox="1"/>
          <p:nvPr>
            <p:ph idx="2" type="body"/>
          </p:nvPr>
        </p:nvSpPr>
        <p:spPr>
          <a:xfrm>
            <a:off x="6464150" y="2616300"/>
            <a:ext cx="4961100" cy="323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Linking back to the top of the page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Animation on hover(?)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873350" y="2630727"/>
            <a:ext cx="4960800" cy="323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Nav bar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Media queries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Box model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Positioning 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Events 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Flexbox </a:t>
            </a:r>
            <a:endParaRPr/>
          </a:p>
        </p:txBody>
      </p:sp>
      <p:sp>
        <p:nvSpPr>
          <p:cNvPr id="182" name="Google Shape;182;p20"/>
          <p:cNvSpPr/>
          <p:nvPr/>
        </p:nvSpPr>
        <p:spPr>
          <a:xfrm flipH="1">
            <a:off x="273703" y="6170053"/>
            <a:ext cx="431081" cy="507092"/>
          </a:xfrm>
          <a:custGeom>
            <a:rect b="b" l="l" r="r" t="t"/>
            <a:pathLst>
              <a:path extrusionOk="0" h="434340" w="434339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0"/>
          <p:cNvSpPr/>
          <p:nvPr/>
        </p:nvSpPr>
        <p:spPr>
          <a:xfrm flipH="1">
            <a:off x="307389" y="5462275"/>
            <a:ext cx="363759" cy="427825"/>
          </a:xfrm>
          <a:custGeom>
            <a:rect b="b" l="l" r="r" t="t"/>
            <a:pathLst>
              <a:path extrusionOk="0" h="434340" w="434339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solidFill>
            <a:schemeClr val="accent1"/>
          </a:solidFill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593521" y="5730856"/>
            <a:ext cx="579843" cy="681914"/>
          </a:xfrm>
          <a:custGeom>
            <a:rect b="b" l="l" r="r" t="t"/>
            <a:pathLst>
              <a:path extrusionOk="0" h="434340" w="434339">
                <a:moveTo>
                  <a:pt x="217170" y="434340"/>
                </a:moveTo>
                <a:cubicBezTo>
                  <a:pt x="217170" y="434340"/>
                  <a:pt x="217360" y="325565"/>
                  <a:pt x="163068" y="271272"/>
                </a:cubicBezTo>
                <a:cubicBezTo>
                  <a:pt x="108775" y="216979"/>
                  <a:pt x="0" y="217170"/>
                  <a:pt x="0" y="217170"/>
                </a:cubicBezTo>
                <a:cubicBezTo>
                  <a:pt x="0" y="217170"/>
                  <a:pt x="108775" y="217361"/>
                  <a:pt x="163068" y="163068"/>
                </a:cubicBezTo>
                <a:cubicBezTo>
                  <a:pt x="217360" y="108775"/>
                  <a:pt x="217170" y="0"/>
                  <a:pt x="217170" y="0"/>
                </a:cubicBezTo>
                <a:cubicBezTo>
                  <a:pt x="217170" y="0"/>
                  <a:pt x="216979" y="108775"/>
                  <a:pt x="271272" y="163068"/>
                </a:cubicBezTo>
                <a:cubicBezTo>
                  <a:pt x="325564" y="217361"/>
                  <a:pt x="434340" y="217170"/>
                  <a:pt x="434340" y="217170"/>
                </a:cubicBezTo>
                <a:cubicBezTo>
                  <a:pt x="434340" y="217170"/>
                  <a:pt x="325564" y="216979"/>
                  <a:pt x="271272" y="271272"/>
                </a:cubicBezTo>
                <a:cubicBezTo>
                  <a:pt x="216979" y="325660"/>
                  <a:pt x="217170" y="434340"/>
                  <a:pt x="217170" y="434340"/>
                </a:cubicBezTo>
                <a:close/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" name="Google Shape;185;p20"/>
          <p:cNvCxnSpPr/>
          <p:nvPr/>
        </p:nvCxnSpPr>
        <p:spPr>
          <a:xfrm>
            <a:off x="6149300" y="766950"/>
            <a:ext cx="0" cy="532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0"/>
          <p:cNvSpPr txBox="1"/>
          <p:nvPr/>
        </p:nvSpPr>
        <p:spPr>
          <a:xfrm>
            <a:off x="873350" y="2116675"/>
            <a:ext cx="44298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rPr>
              <a:t>Covered:</a:t>
            </a:r>
            <a:endParaRPr sz="1900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6464450" y="2116675"/>
            <a:ext cx="44298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rPr>
              <a:t>To learn:</a:t>
            </a:r>
            <a:endParaRPr sz="1900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idx="4294967295" type="title"/>
          </p:nvPr>
        </p:nvSpPr>
        <p:spPr>
          <a:xfrm>
            <a:off x="3682200" y="2481150"/>
            <a:ext cx="4827600" cy="1895700"/>
          </a:xfrm>
          <a:prstGeom prst="rect">
            <a:avLst/>
          </a:prstGeom>
          <a:effectLst>
            <a:outerShdw rotWithShape="0" algn="bl" dir="19980000" dist="476250">
              <a:schemeClr val="lt2"/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Desktop/mobile Wireframe</a:t>
            </a:r>
            <a:endParaRPr sz="5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E9E3DB"/>
      </a:lt1>
      <a:dk2>
        <a:srgbClr val="000000"/>
      </a:dk2>
      <a:lt2>
        <a:srgbClr val="DAD0C4"/>
      </a:lt2>
      <a:accent1>
        <a:srgbClr val="000000"/>
      </a:accent1>
      <a:accent2>
        <a:srgbClr val="7B95A5"/>
      </a:accent2>
      <a:accent3>
        <a:srgbClr val="25566E"/>
      </a:accent3>
      <a:accent4>
        <a:srgbClr val="587C8E"/>
      </a:accent4>
      <a:accent5>
        <a:srgbClr val="DBA274"/>
      </a:accent5>
      <a:accent6>
        <a:srgbClr val="C26A59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